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Outfit Extra Bold"/>
      <p:regular r:id="rId12"/>
    </p:embeddedFont>
    <p:embeddedFont>
      <p:font typeface="Arimo"/>
      <p:regular r:id="rId13"/>
    </p:embeddedFont>
    <p:embeddedFont>
      <p:font typeface="Arimo"/>
      <p:regular r:id="rId14"/>
    </p:embeddedFont>
    <p:embeddedFont>
      <p:font typeface="Arimo"/>
      <p:regular r:id="rId15"/>
    </p:embeddedFont>
    <p:embeddedFont>
      <p:font typeface="Arimo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765" y="471011"/>
            <a:ext cx="11238428" cy="534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Tello &amp; AI: Droni Intelligenti per l'Esplorazione Autonoma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8765" y="1347907"/>
            <a:ext cx="13432869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Progetto di controllo autonomo del drone DJI Tello tramite intelligenza artificiale.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8765" y="1814036"/>
            <a:ext cx="13432869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Il nostro sistema permette al drone di rilevare oggetti e persone, evitare ostacoli e mappare ambienti in modo completamente autonomo.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331" y="2280166"/>
            <a:ext cx="7043738" cy="50122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765" y="7484864"/>
            <a:ext cx="13432869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756880"/>
            <a:ext cx="6000631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Funzionalità Realizzate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049" y="1885831"/>
            <a:ext cx="1101447" cy="1321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02894" y="2106097"/>
            <a:ext cx="297930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Interfaccia di Controllo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2202894" y="2582466"/>
            <a:ext cx="1165645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Sviluppo di un'interfaccia Windows Form per il controllo remoto del drone e visualizzazione del video in tempo reale.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9" y="3207544"/>
            <a:ext cx="1101447" cy="1621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02894" y="3427809"/>
            <a:ext cx="308776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Riconoscimento Oggetti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2202894" y="3904178"/>
            <a:ext cx="1165645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Implementazione di YOLO per identificare oggetti e persone. Sviluppo API, con IA allenata tramite Teachable Machine, per classificazione di razze canine.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9" y="4829294"/>
            <a:ext cx="1101447" cy="13217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02894" y="5049560"/>
            <a:ext cx="3005495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Navigazione Autonoma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202894" y="5525929"/>
            <a:ext cx="1165645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Algoritmi per rilevamento distanze, evitamento ostacoli e calcolo percorsi ottimali in ambienti chiusi.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49" y="6151007"/>
            <a:ext cx="1101447" cy="13217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02894" y="6371273"/>
            <a:ext cx="2754749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Mappatura Ambiente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202894" y="6847642"/>
            <a:ext cx="1165645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Sistema di memorizzazione della posizione degli oggetti rilevati e creazione di percorsi adattivi.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8525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Tecnologie e Strumenti Utilizzati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73448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107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DJI Tello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259830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Drone compatto programmabile con telecamera integrata. Perfetto per lo sviluppo di applicazioni di volo autonomo.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1873448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2107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Teachable Machine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259830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Strumento online gratuito sviluppato da Google che permette di addestrare modelli di intelligenza artificiale.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3785354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019788"/>
            <a:ext cx="32650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FFmpeg e MJPEG Server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4510207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Librerie per l'elaborazione e lo streaming video. Essenziali per visualizzare il feed della telecamera in tempo reale.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3785354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.NET Framework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4510207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Ambiente di sviluppo per la creazione dell'interfaccia grafica e l'implementazione delle funzionalità di controllo.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697260"/>
            <a:ext cx="13042821" cy="1821180"/>
          </a:xfrm>
          <a:prstGeom prst="roundRect">
            <a:avLst>
              <a:gd name="adj" fmla="val 523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501759" y="5931694"/>
            <a:ext cx="3626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YOLO (You Only Look Once)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6422112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Framework di riconoscimento oggetti in tempo reale. Permette l'identificazione rapida di persone e oggetti nei frame video.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28224" y="6921103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06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Ruoli del Team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93012"/>
            <a:ext cx="13042821" cy="5005864"/>
          </a:xfrm>
          <a:prstGeom prst="roundRect">
            <a:avLst>
              <a:gd name="adj" fmla="val 19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200632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34434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34434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Ruolo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34434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Compiti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850952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299466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Taiocchi Luca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299466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Analisi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2994660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Streaming e riconoscimento oggetti/persone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864173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00788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Colombo Michele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00788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Analisi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007882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Streaming e riconoscimento oggetti/persone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877395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502110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Vecchi Mauro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02110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Analisi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021104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Streaming e riconoscimento oggetti/persone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890617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603432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Mazzoleni Gabriele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603432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Sviluppo Controllo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603432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Movimento drone e interfaccia grafica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6540937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668464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Nodari Alessandro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375077" y="668464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Sviluppo Controllo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716691" y="668464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Movimento drone e interfaccia grafica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0403"/>
            <a:ext cx="59312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Cronologia di Sviluppo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482810"/>
            <a:ext cx="30480" cy="4426268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72272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4828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5119" y="2525316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86520" y="2560677"/>
            <a:ext cx="44946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Sprint 1 (18/12/2024 - 05/02/2025)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3051096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Creazione interfaccia grafica. Integrazione librerie FFmpeg e MJPEG. Visualizzazione feed telecamera.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539871" y="408360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0" name="Shape 7"/>
          <p:cNvSpPr/>
          <p:nvPr/>
        </p:nvSpPr>
        <p:spPr>
          <a:xfrm>
            <a:off x="7060049" y="38436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119" y="3886200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449270" y="3921562"/>
            <a:ext cx="4687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Sprint 2 (07/02/2025 - 08/04/2025)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8449270" y="4411980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Implementazione YOLO per riconoscimento persone. Modifica GUI per separare visualizzazione e comandi.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410087" y="525660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5" name="Shape 11"/>
          <p:cNvSpPr/>
          <p:nvPr/>
        </p:nvSpPr>
        <p:spPr>
          <a:xfrm>
            <a:off x="7060049" y="50166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5059204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481137" y="5094565"/>
            <a:ext cx="46999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Sprint 3 (08/04/2025 - 05/05/2025)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93790" y="5584984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Sviluppo API classificazione razze canine. Implementazione movimenti automatici basati sul riconoscimento.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2025-05-21T15:07:40Z</dcterms:created>
  <dcterms:modified xsi:type="dcterms:W3CDTF">2025-05-21T15:07:40Z</dcterms:modified>
</cp:coreProperties>
</file>